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4"/>
  </p:notesMasterIdLst>
  <p:handoutMasterIdLst>
    <p:handoutMasterId r:id="rId5"/>
  </p:handout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5" r:id="rId39"/>
    <p:sldId id="286" r:id="rId40"/>
    <p:sldId id="287" r:id="rId41"/>
    <p:sldId id="288" r:id="rId42"/>
    <p:sldId id="289" r:id="rId43"/>
    <p:sldId id="290" r:id="rId44"/>
    <p:sldId id="291" r:id="rId45"/>
    <p:sldId id="292" r:id="rId46"/>
    <p:sldId id="293" r:id="rId47"/>
    <p:sldId id="294" r:id="rId48"/>
    <p:sldId id="295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03" r:id="rId57"/>
    <p:sldId id="304" r:id="rId58"/>
    <p:sldId id="305" r:id="rId59"/>
    <p:sldId id="306" r:id="rId60"/>
    <p:sldId id="307" r:id="rId6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6">
          <p15:clr>
            <a:srgbClr val="A4A3A4"/>
          </p15:clr>
        </p15:guide>
        <p15:guide id="2" pos="56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6"/>
  </p:normalViewPr>
  <p:slideViewPr>
    <p:cSldViewPr snapToGrid="0" snapToObjects="1">
      <p:cViewPr>
        <p:scale>
          <a:sx n="116" d="100"/>
          <a:sy n="116" d="100"/>
        </p:scale>
        <p:origin x="1520" y="744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24" Type="http://schemas.openxmlformats.org/officeDocument/2006/relationships/slide" Target="slides/slide15.xml"/><Relationship Id="rId25" Type="http://schemas.openxmlformats.org/officeDocument/2006/relationships/slide" Target="slides/slide16.xml"/><Relationship Id="rId26" Type="http://schemas.openxmlformats.org/officeDocument/2006/relationships/slide" Target="slides/slide17.xml"/><Relationship Id="rId27" Type="http://schemas.openxmlformats.org/officeDocument/2006/relationships/slide" Target="slides/slide18.xml"/><Relationship Id="rId28" Type="http://schemas.openxmlformats.org/officeDocument/2006/relationships/slide" Target="slides/slide19.xml"/><Relationship Id="rId29" Type="http://schemas.openxmlformats.org/officeDocument/2006/relationships/slide" Target="slides/slide20.xml"/><Relationship Id="rId30" Type="http://schemas.openxmlformats.org/officeDocument/2006/relationships/slide" Target="slides/slide21.xml"/><Relationship Id="rId31" Type="http://schemas.openxmlformats.org/officeDocument/2006/relationships/slide" Target="slides/slide22.xml"/><Relationship Id="rId32" Type="http://schemas.openxmlformats.org/officeDocument/2006/relationships/slide" Target="slides/slide23.xml"/><Relationship Id="rId33" Type="http://schemas.openxmlformats.org/officeDocument/2006/relationships/slide" Target="slides/slide24.xml"/><Relationship Id="rId34" Type="http://schemas.openxmlformats.org/officeDocument/2006/relationships/slide" Target="slides/slide25.xml"/><Relationship Id="rId35" Type="http://schemas.openxmlformats.org/officeDocument/2006/relationships/slide" Target="slides/slide26.xml"/><Relationship Id="rId36" Type="http://schemas.openxmlformats.org/officeDocument/2006/relationships/slide" Target="slides/slide27.xml"/><Relationship Id="rId37" Type="http://schemas.openxmlformats.org/officeDocument/2006/relationships/slide" Target="slides/slide28.xml"/><Relationship Id="rId38" Type="http://schemas.openxmlformats.org/officeDocument/2006/relationships/slide" Target="slides/slide29.xml"/><Relationship Id="rId39" Type="http://schemas.openxmlformats.org/officeDocument/2006/relationships/slide" Target="slides/slide30.xml"/><Relationship Id="rId40" Type="http://schemas.openxmlformats.org/officeDocument/2006/relationships/slide" Target="slides/slide31.xml"/><Relationship Id="rId41" Type="http://schemas.openxmlformats.org/officeDocument/2006/relationships/slide" Target="slides/slide32.xml"/><Relationship Id="rId42" Type="http://schemas.openxmlformats.org/officeDocument/2006/relationships/slide" Target="slides/slide33.xml"/><Relationship Id="rId43" Type="http://schemas.openxmlformats.org/officeDocument/2006/relationships/slide" Target="slides/slide34.xml"/><Relationship Id="rId44" Type="http://schemas.openxmlformats.org/officeDocument/2006/relationships/slide" Target="slides/slide35.xml"/><Relationship Id="rId45" Type="http://schemas.openxmlformats.org/officeDocument/2006/relationships/slide" Target="slides/slide36.xml"/><Relationship Id="rId46" Type="http://schemas.openxmlformats.org/officeDocument/2006/relationships/slide" Target="slides/slide37.xml"/><Relationship Id="rId47" Type="http://schemas.openxmlformats.org/officeDocument/2006/relationships/slide" Target="slides/slide38.xml"/><Relationship Id="rId48" Type="http://schemas.openxmlformats.org/officeDocument/2006/relationships/slide" Target="slides/slide39.xml"/><Relationship Id="rId49" Type="http://schemas.openxmlformats.org/officeDocument/2006/relationships/slide" Target="slides/slide40.xml"/><Relationship Id="rId50" Type="http://schemas.openxmlformats.org/officeDocument/2006/relationships/slide" Target="slides/slide41.xml"/><Relationship Id="rId51" Type="http://schemas.openxmlformats.org/officeDocument/2006/relationships/slide" Target="slides/slide42.xml"/><Relationship Id="rId52" Type="http://schemas.openxmlformats.org/officeDocument/2006/relationships/slide" Target="slides/slide43.xml"/><Relationship Id="rId53" Type="http://schemas.openxmlformats.org/officeDocument/2006/relationships/slide" Target="slides/slide44.xml"/><Relationship Id="rId54" Type="http://schemas.openxmlformats.org/officeDocument/2006/relationships/slide" Target="slides/slide45.xml"/><Relationship Id="rId55" Type="http://schemas.openxmlformats.org/officeDocument/2006/relationships/slide" Target="slides/slide46.xml"/><Relationship Id="rId56" Type="http://schemas.openxmlformats.org/officeDocument/2006/relationships/slide" Target="slides/slide47.xml"/><Relationship Id="rId57" Type="http://schemas.openxmlformats.org/officeDocument/2006/relationships/slide" Target="slides/slide48.xml"/><Relationship Id="rId58" Type="http://schemas.openxmlformats.org/officeDocument/2006/relationships/slide" Target="slides/slide49.xml"/><Relationship Id="rId59" Type="http://schemas.openxmlformats.org/officeDocument/2006/relationships/slide" Target="slides/slide50.xml"/><Relationship Id="rId60" Type="http://schemas.openxmlformats.org/officeDocument/2006/relationships/slide" Target="slides/slide51.xml"/><Relationship Id="rId61" Type="http://schemas.openxmlformats.org/officeDocument/2006/relationships/slide" Target="slides/slide52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BF6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sp>
        <p:nvSpPr>
          <p:cNvPr id="11" name="Subtitle 1"/>
          <p:cNvSpPr txBox="1">
            <a:spLocks/>
          </p:cNvSpPr>
          <p:nvPr userDrawn="1"/>
        </p:nvSpPr>
        <p:spPr>
          <a:xfrm>
            <a:off x="3389891" y="4862023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FFFFFF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FFFFFF"/>
              </a:solidFill>
              <a:latin typeface="Helvetica Neue"/>
              <a:cs typeface="Helvetica Neue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8728" y="3729038"/>
            <a:ext cx="2938463" cy="385762"/>
          </a:xfrm>
        </p:spPr>
        <p:txBody>
          <a:bodyPr>
            <a:normAutofit/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014" y="4791407"/>
            <a:ext cx="1381743" cy="336541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/>
                <a:gridCol w="716414"/>
                <a:gridCol w="434865"/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11403" y="3639393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032255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11403" y="4047840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'1.0' encoding='UTF-8' standalone='yes'?>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3.xml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October 2, 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1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ubtitle 1"/>
          <p:cNvSpPr txBox="1">
            <a:spLocks/>
          </p:cNvSpPr>
          <p:nvPr userDrawn="1"/>
        </p:nvSpPr>
        <p:spPr>
          <a:xfrm>
            <a:off x="-56474" y="4880795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35992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1"/>
          <p:cNvSpPr txBox="1">
            <a:spLocks/>
          </p:cNvSpPr>
          <p:nvPr userDrawn="1"/>
        </p:nvSpPr>
        <p:spPr>
          <a:xfrm>
            <a:off x="-56474" y="4886487"/>
            <a:ext cx="1050635" cy="1602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>
                <a:solidFill>
                  <a:srgbClr val="7C878E"/>
                </a:solidFill>
                <a:latin typeface="Helvetica Neue"/>
                <a:cs typeface="Helvetica Neue"/>
              </a:rPr>
              <a:t>Powered by</a:t>
            </a:r>
            <a:endParaRPr lang="en-US" sz="800" dirty="0">
              <a:solidFill>
                <a:srgbClr val="7C878E"/>
              </a:solidFill>
              <a:latin typeface="Helvetica Neue"/>
              <a:cs typeface="Helvetica Neue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6" y="4841684"/>
            <a:ext cx="1213734" cy="295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Vragenlijst</a:t>
            </a:r>
            <a:br/>
            <a:r>
              <a:t>"Impact van het coronavirus op het leven</a:t>
            </a:r>
            <a:br/>
            <a:r>
              <a:t>van dove gebarentaligen"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2" sz="quarter"/>
          </p:nvPr>
        </p:nvSpPr>
        <p:spPr/>
        <p:txBody>
          <a:bodyPr/>
          <a:lstStyle/>
          <a:p>
            <a:r>
              <a:t>donderdag 26 november 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V4: Voorkeurstaal- of talen (meerdere antwoorden mogelijk)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181    Overgeslagen: 0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V5: Heb je al een coronatest ondergaan?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179    Overgeslagen: 2</a:t>
            </a:r>
          </a:p>
        </p:txBody>
      </p:sp>
      <p:pic>
        <p:nvPicPr>
          <p:cNvPr id="4" name="Picture 3" descr="chart55663427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V5: Heb je al een coronatest ondergaan?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179    Overgeslagen: 2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V6: Je hebt dus al eens een coronatest ondergaan, volgens de test...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60    Overgeslagen: 121</a:t>
            </a:r>
          </a:p>
        </p:txBody>
      </p:sp>
      <p:pic>
        <p:nvPicPr>
          <p:cNvPr id="4" name="Picture 3" descr="chart55664043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V6: Je hebt dus al eens een coronatest ondergaan, volgens de test...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60    Overgeslagen: 121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V7: Ben/was je ziek door het coronavirus?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177    Overgeslagen: 4</a:t>
            </a:r>
          </a:p>
        </p:txBody>
      </p:sp>
      <p:pic>
        <p:nvPicPr>
          <p:cNvPr id="4" name="Picture 3" descr="chart55663427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V7: Ben/was je ziek door het coronavirus?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177    Overgeslagen: 4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V8: We ondervinden veel gevolgen van de coronacrisis. Sommige gevolgen hebben te maken met doof zijn. Van welke gevolgen heb je het meest last? Duid maximaal 3 antwoorden aan.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171    Overgeslagen: 10</a:t>
            </a:r>
          </a:p>
        </p:txBody>
      </p:sp>
      <p:pic>
        <p:nvPicPr>
          <p:cNvPr id="4" name="Picture 3" descr="chart5601438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007" y="1049658"/>
            <a:ext cx="5299984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V8: We ondervinden veel gevolgen van de coronacrisis. Sommige gevolgen hebben te maken met doof zijn. Van welke gevolgen heb je het meest last? Duid maximaal 3 antwoorden aan.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171    Overgeslagen: 10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V9: Kijk je naar de persconferenties met tolk VGT-Nederlands?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161    Overgeslagen: 20</a:t>
            </a:r>
          </a:p>
        </p:txBody>
      </p:sp>
      <p:pic>
        <p:nvPicPr>
          <p:cNvPr id="4" name="Picture 3" descr="chart55664322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3" sz="quarter"/>
          </p:nvPr>
        </p:nvSpPr>
        <p:spPr/>
        <p:txBody>
          <a:bodyPr/>
          <a:lstStyle/>
          <a:p>
            <a:r>
              <a:t>Aanmaakdatum: vrijdag 23 oktober 2020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181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7" sz="quarter"/>
          </p:nvPr>
        </p:nvSpPr>
        <p:spPr/>
        <p:txBody>
          <a:bodyPr/>
          <a:lstStyle/>
          <a:p>
            <a:r>
              <a:t>Totale aantal reacties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8" sz="quarter"/>
          </p:nvPr>
        </p:nvSpPr>
        <p:spPr/>
        <p:txBody>
          <a:bodyPr/>
          <a:lstStyle/>
          <a:p>
            <a:r>
              <a:t>Voltooide reacties: 129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V9: Kijk je naar de persconferenties met tolk VGT-Nederlands?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161    Overgeslagen: 20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V10: Dit is de officiële website van de overheid: www.info-coronavirus.be/nl/videos. Kijk je naar deze filmpjes in VGT?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161    Overgeslagen: 20</a:t>
            </a:r>
          </a:p>
        </p:txBody>
      </p:sp>
      <p:pic>
        <p:nvPicPr>
          <p:cNvPr id="4" name="Picture 3" descr="chart55664322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V10: Dit is de officiële website van de overheid: www.info-coronavirus.be/nl/videos. Kijk je naar deze filmpjes in VGT?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161    Overgeslagen: 20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V11: Is dit aanbod vanuit de overheid voldoende?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161    Overgeslagen: 20</a:t>
            </a:r>
          </a:p>
        </p:txBody>
      </p:sp>
      <p:pic>
        <p:nvPicPr>
          <p:cNvPr id="4" name="Picture 3" descr="chart55664322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V11: Is dit aanbod vanuit de overheid voldoende?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161    Overgeslagen: 20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V12: Biedt jouw stad of gemeente informatie over corona aan in VGT?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161    Overgeslagen: 20</a:t>
            </a:r>
          </a:p>
        </p:txBody>
      </p:sp>
      <p:pic>
        <p:nvPicPr>
          <p:cNvPr id="4" name="Picture 3" descr="chart55664322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V12: Biedt jouw stad of gemeente informatie over corona aan in VGT?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161    Overgeslagen: 20</a:t>
            </a:r>
          </a:p>
        </p:txBody>
      </p:sp>
      <p:pic>
        <p:nvPicPr>
          <p:cNvPr id="4" name="Picture 3" descr="table55664322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122964"/>
            <a:ext cx="7543800" cy="14224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V13: Ken jij de CAB afstandstolkendienst?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157    Overgeslagen: 24</a:t>
            </a:r>
          </a:p>
        </p:txBody>
      </p:sp>
      <p:pic>
        <p:nvPicPr>
          <p:cNvPr id="4" name="Picture 3" descr="chart5566432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V13: Ken jij de CAB afstandstolkendienst?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157    Overgeslagen: 24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V14: Gebruikte je de afstandstolkendienst vaker in de periode tussen het begin van de coronacrisis in maart en nu?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157    Overgeslagen: 24</a:t>
            </a:r>
          </a:p>
        </p:txBody>
      </p:sp>
      <p:pic>
        <p:nvPicPr>
          <p:cNvPr id="4" name="Picture 3" descr="chart55664323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V1: Hoe oud ben 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181    Overgeslagen: 0</a:t>
            </a:r>
          </a:p>
        </p:txBody>
      </p:sp>
      <p:pic>
        <p:nvPicPr>
          <p:cNvPr id="4" name="Picture 3" descr="chart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V14: Gebruikte je de afstandstolkendienst vaker in de periode tussen het begin van de coronacrisis in maart en nu?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157    Overgeslagen: 24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V15: Wegens corona mag je een tolk ook online gebruiken (bv. via Zoom, MS Teams, Skype, Whatsapp,…). Deed/doe je dat?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157    Overgeslagen: 24</a:t>
            </a:r>
          </a:p>
        </p:txBody>
      </p:sp>
      <p:pic>
        <p:nvPicPr>
          <p:cNvPr id="4" name="Picture 3" descr="chart55664323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V15: Wegens corona mag je een tolk ook online gebruiken (bv. via Zoom, MS Teams, Skype, Whatsapp,…). Deed/doe je dat?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157    Overgeslagen: 24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V16: Zal je in de toekomst, los van corona, een tolk vaker online gebruiken?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157    Overgeslagen: 24</a:t>
            </a:r>
          </a:p>
        </p:txBody>
      </p:sp>
      <p:pic>
        <p:nvPicPr>
          <p:cNvPr id="4" name="Picture 3" descr="chart55664323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V16: Zal je in de toekomst, los van corona, een tolk vaker online gebruiken?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157    Overgeslagen: 24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V17: Vind je transparante mondmaskers gemakkelijker om te communiceren, in vergelijking met gewone mondmaskers?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151    Overgeslagen: 30</a:t>
            </a:r>
          </a:p>
        </p:txBody>
      </p:sp>
      <p:pic>
        <p:nvPicPr>
          <p:cNvPr id="4" name="Picture 3" descr="chart55664323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V17: Vind je transparante mondmaskers gemakkelijker om te communiceren, in vergelijking met gewone mondmaskers?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151    Overgeslagen: 30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V18: Gebruik jij of jouw omgeving transparante mondmaskers?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151    Overgeslagen: 30</a:t>
            </a:r>
          </a:p>
        </p:txBody>
      </p:sp>
      <p:pic>
        <p:nvPicPr>
          <p:cNvPr id="4" name="Picture 3" descr="chart55664323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V18: Gebruik jij of jouw omgeving transparante mondmaskers?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151    Overgeslagen: 30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V19: In welke situatie heb je al iemand een transparant mondmasker zien dragen?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151    Overgeslagen: 30</a:t>
            </a:r>
          </a:p>
        </p:txBody>
      </p:sp>
      <p:pic>
        <p:nvPicPr>
          <p:cNvPr id="4" name="Picture 3" descr="chart55664323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338" y="1049658"/>
            <a:ext cx="3533322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V1: Hoe oud ben 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181    Overgeslagen: 0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V19: In welke situatie heb je al iemand een transparant mondmasker zien dragen?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151    Overgeslagen: 30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V20: Voel(de) je je geïsoleerd vóór corona?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chart55664323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V20: Voel(de) je je geïsoleerd vóór corona?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V21: Voel(de) je je geïsoleerd tijdens de lockdown (17 maart – 4 mei)?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chart55668553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V21: Voel(de) je je geïsoleerd tijdens de lockdown (17 maart – 4 mei)?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V22: Voel(de) je je geïsoleerd na de versoepelingen (na 4 mei)?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chart55668635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246664"/>
            <a:ext cx="7543800" cy="3175000"/>
          </a:xfrm>
          <a:prstGeom prst="rect">
            <a:avLst/>
          </a:prstGeom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V22: Voel(de) je je geïsoleerd na de versoepelingen (na 4 mei)?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V23: Hoe vaak heb je tussen maart (begin lockdown) en nu ‘in het echt’ contact gehad met andere dove mensen?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chart55664325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641" y="1049658"/>
            <a:ext cx="5170716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V23: Hoe vaak heb je tussen maart (begin lockdown) en nu ‘in het echt’ contact gehad met andere dove mensen?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V24: Hoe vaak heb je tussen maart (begin lockdown) en nu online contact gehad met andere dove mensen?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chart55664325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6641" y="1049658"/>
            <a:ext cx="5170716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V2: In welke provincie woon 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181    Overgeslagen: 0</a:t>
            </a:r>
          </a:p>
        </p:txBody>
      </p:sp>
      <p:pic>
        <p:nvPicPr>
          <p:cNvPr id="4" name="Picture 3" descr="chart55663427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V24: Hoe vaak heb je tussen maart (begin lockdown) en nu online contact gehad met andere dove mensen?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V25: Heb je al een bijeenkomst of een activiteit, georganiseerd door een dovenclub bijgewoond?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chart556643258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V25: Heb je al een bijeenkomst of een activiteit, georganiseerd door een dovenclub bijgewoond?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150    Overgeslagen: 31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V2: In welke provincie woon je?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181    Overgeslagen: 0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V3: 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181    Overgeslagen: 0</a:t>
            </a:r>
          </a:p>
        </p:txBody>
      </p:sp>
      <p:pic>
        <p:nvPicPr>
          <p:cNvPr id="4" name="Picture 3" descr="chart556634276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509" y="1049658"/>
            <a:ext cx="6624980" cy="356901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V3: Gender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181    Overgeslagen: 0</a:t>
            </a:r>
          </a:p>
        </p:txBody>
      </p:sp>
      <p:pic>
        <p:nvPicPr>
          <p:cNvPr id="4" name="Picture 3" descr="table5566342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2827814"/>
            <a:ext cx="75438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V4: Voorkeurstaal- of talen (meerdere antwoorden mogelijk)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Beantwoord: 181    Overgeslagen: 0</a:t>
            </a:r>
          </a:p>
        </p:txBody>
      </p:sp>
      <p:pic>
        <p:nvPicPr>
          <p:cNvPr id="4" name="Picture 3" descr="chart55663427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7143" y="1049658"/>
            <a:ext cx="5729712" cy="35690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289</TotalTime>
  <Words>0</Words>
  <Application>Microsoft Macintosh PowerPoint</Application>
  <PresentationFormat>On-screen Show (16:9)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0</vt:i4>
      </vt:variant>
    </vt:vector>
  </HeadingPairs>
  <TitlesOfParts>
    <vt:vector size="6" baseType="lpstr">
      <vt:lpstr>Calibri</vt:lpstr>
      <vt:lpstr>Helvetica Neue</vt:lpstr>
      <vt:lpstr>Arial</vt:lpstr>
      <vt:lpstr>SM-template-20140529</vt:lpstr>
      <vt:lpstr>Data slides</vt:lpstr>
      <vt:lpstr>Response Summary</vt:lpstr>
    </vt:vector>
  </TitlesOfParts>
  <Company>SurveyMonkey</Company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Delia Yang</cp:lastModifiedBy>
  <cp:revision>44</cp:revision>
  <dcterms:created xsi:type="dcterms:W3CDTF">2014-01-30T23:18:11Z</dcterms:created>
  <dcterms:modified xsi:type="dcterms:W3CDTF">2017-10-03T04:20:01Z</dcterms:modified>
</cp:coreProperties>
</file>